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59" r:id="rId7"/>
    <p:sldId id="273" r:id="rId8"/>
    <p:sldId id="261" r:id="rId9"/>
    <p:sldId id="266" r:id="rId10"/>
    <p:sldId id="267" r:id="rId11"/>
    <p:sldId id="274" r:id="rId12"/>
    <p:sldId id="263" r:id="rId13"/>
    <p:sldId id="275" r:id="rId14"/>
    <p:sldId id="264" r:id="rId15"/>
    <p:sldId id="265" r:id="rId16"/>
    <p:sldId id="269" r:id="rId17"/>
    <p:sldId id="268" r:id="rId18"/>
    <p:sldId id="270" r:id="rId19"/>
    <p:sldId id="271" r:id="rId20"/>
    <p:sldId id="287" r:id="rId21"/>
    <p:sldId id="272" r:id="rId22"/>
  </p:sldIdLst>
  <p:sldSz cx="12192000" cy="6858000"/>
  <p:notesSz cx="7103745" cy="1023429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53770"/>
            <a:ext cx="10058400" cy="49504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TW"/>
              <a:t>google colab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r="25622"/>
          <a:stretch>
            <a:fillRect/>
          </a:stretch>
        </p:blipFill>
        <p:spPr>
          <a:xfrm>
            <a:off x="2228850" y="1515745"/>
            <a:ext cx="6892290" cy="4632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56710" y="1855470"/>
            <a:ext cx="1376045" cy="1279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36956" t="-1240"/>
          <a:stretch>
            <a:fillRect/>
          </a:stretch>
        </p:blipFill>
        <p:spPr>
          <a:xfrm>
            <a:off x="2703195" y="1342390"/>
            <a:ext cx="6184265" cy="5073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8725" y="986790"/>
            <a:ext cx="901509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50862" t="1868" r="-15030" b="-1780"/>
          <a:stretch>
            <a:fillRect/>
          </a:stretch>
        </p:blipFill>
        <p:spPr>
          <a:xfrm>
            <a:off x="3002915" y="941705"/>
            <a:ext cx="6992620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47178" t="4135" r="-10048" b="-4743"/>
          <a:stretch>
            <a:fillRect/>
          </a:stretch>
        </p:blipFill>
        <p:spPr>
          <a:xfrm>
            <a:off x="3061970" y="1190625"/>
            <a:ext cx="6203315" cy="5235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215" y="1835150"/>
            <a:ext cx="7735570" cy="4351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96075" y="4155440"/>
            <a:ext cx="1744345" cy="474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6835" y="1467485"/>
            <a:ext cx="8364855" cy="45446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223510" y="2245995"/>
            <a:ext cx="1744345" cy="804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25"/>
            <a:ext cx="10241915" cy="5761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/>
              <a:t>上傳到</a:t>
            </a:r>
            <a:r>
              <a:rPr lang="en-US" altLang="zh-TW"/>
              <a:t>github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40241" r="2010"/>
          <a:stretch>
            <a:fillRect/>
          </a:stretch>
        </p:blipFill>
        <p:spPr>
          <a:xfrm>
            <a:off x="2713355" y="1691005"/>
            <a:ext cx="6106795" cy="47199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90545" y="4213225"/>
            <a:ext cx="2258060" cy="47498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註冊 登入</a:t>
            </a:r>
            <a:endParaRPr lang="zh-TW" altLang="en-US"/>
          </a:p>
        </p:txBody>
      </p:sp>
      <p:pic>
        <p:nvPicPr>
          <p:cNvPr id="4" name="內容版面配置區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5510" y="1825625"/>
            <a:ext cx="784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2640" y="169100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建立新專案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r="55443"/>
          <a:stretch>
            <a:fillRect/>
          </a:stretch>
        </p:blipFill>
        <p:spPr>
          <a:xfrm>
            <a:off x="1225550" y="1448435"/>
            <a:ext cx="8270240" cy="51193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4347210" y="2199005"/>
            <a:ext cx="1584960" cy="5632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2555"/>
            <a:ext cx="10515600" cy="1325563"/>
          </a:xfrm>
        </p:spPr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7620" y="1147445"/>
            <a:ext cx="9305925" cy="52349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7720" y="3068320"/>
            <a:ext cx="1801495" cy="1498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47720" y="3514090"/>
            <a:ext cx="22707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84855" y="4890135"/>
            <a:ext cx="18643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76270" y="5368925"/>
            <a:ext cx="1864360" cy="147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-935" t="19840" r="57644"/>
          <a:stretch>
            <a:fillRect/>
          </a:stretch>
        </p:blipFill>
        <p:spPr>
          <a:xfrm>
            <a:off x="3112135" y="306070"/>
            <a:ext cx="5365115" cy="64065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225800" y="4239895"/>
            <a:ext cx="859155" cy="3435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78175" y="5547995"/>
            <a:ext cx="955040" cy="2673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2695" r="35832"/>
          <a:stretch>
            <a:fillRect/>
          </a:stretch>
        </p:blipFill>
        <p:spPr>
          <a:xfrm>
            <a:off x="1838960" y="963295"/>
            <a:ext cx="7416165" cy="4932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615" y="5356225"/>
            <a:ext cx="2219325" cy="95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20356" r="45616"/>
          <a:stretch>
            <a:fillRect/>
          </a:stretch>
        </p:blipFill>
        <p:spPr>
          <a:xfrm>
            <a:off x="2499995" y="1239520"/>
            <a:ext cx="612521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linux </a:t>
            </a:r>
            <a:r>
              <a:rPr lang="zh-TW" altLang="en-US"/>
              <a:t>虛擬機 匯入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l="9409" t="-2656" r="19566" b="2656"/>
          <a:stretch>
            <a:fillRect/>
          </a:stretch>
        </p:blipFill>
        <p:spPr>
          <a:xfrm>
            <a:off x="2013585" y="1691005"/>
            <a:ext cx="7134225" cy="4351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40150" y="3166745"/>
            <a:ext cx="1705610" cy="70739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6" name="內容版面配置區 5" descr="擷取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5940" y="1691005"/>
            <a:ext cx="782320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WPS Presentation</Application>
  <PresentationFormat>宽屏</PresentationFormat>
  <Paragraphs>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新細明體</vt:lpstr>
      <vt:lpstr>Wingdings</vt:lpstr>
      <vt:lpstr>Calibri Light</vt:lpstr>
      <vt:lpstr>新細明體</vt:lpstr>
      <vt:lpstr>Calibri</vt:lpstr>
      <vt:lpstr>Microsoft YaHei</vt:lpstr>
      <vt:lpstr>SimSun</vt:lpstr>
      <vt:lpstr>Arial Unicode MS</vt:lpstr>
      <vt:lpstr>Office 主题</vt:lpstr>
      <vt:lpstr>PowerPoint 演示文稿</vt:lpstr>
      <vt:lpstr>註冊 登入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google colab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29</cp:revision>
  <dcterms:created xsi:type="dcterms:W3CDTF">2021-09-15T01:36:00Z</dcterms:created>
  <dcterms:modified xsi:type="dcterms:W3CDTF">2021-09-15T09:51:38Z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